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32918400" cy="16459200"/>
  <p:notesSz cx="6858000" cy="9144000"/>
  <p:defaultTextStyle>
    <a:defPPr>
      <a:defRPr lang="en-US"/>
    </a:defPPr>
    <a:lvl1pPr marL="0" algn="l" defTabSz="2370125" rtl="0" eaLnBrk="1" latinLnBrk="0" hangingPunct="1">
      <a:defRPr sz="4666" kern="1200">
        <a:solidFill>
          <a:schemeClr val="tx1"/>
        </a:solidFill>
        <a:latin typeface="+mn-lt"/>
        <a:ea typeface="+mn-ea"/>
        <a:cs typeface="+mn-cs"/>
      </a:defRPr>
    </a:lvl1pPr>
    <a:lvl2pPr marL="1185062" algn="l" defTabSz="2370125" rtl="0" eaLnBrk="1" latinLnBrk="0" hangingPunct="1">
      <a:defRPr sz="4666" kern="1200">
        <a:solidFill>
          <a:schemeClr val="tx1"/>
        </a:solidFill>
        <a:latin typeface="+mn-lt"/>
        <a:ea typeface="+mn-ea"/>
        <a:cs typeface="+mn-cs"/>
      </a:defRPr>
    </a:lvl2pPr>
    <a:lvl3pPr marL="2370125" algn="l" defTabSz="2370125" rtl="0" eaLnBrk="1" latinLnBrk="0" hangingPunct="1">
      <a:defRPr sz="4666" kern="1200">
        <a:solidFill>
          <a:schemeClr val="tx1"/>
        </a:solidFill>
        <a:latin typeface="+mn-lt"/>
        <a:ea typeface="+mn-ea"/>
        <a:cs typeface="+mn-cs"/>
      </a:defRPr>
    </a:lvl3pPr>
    <a:lvl4pPr marL="3555187" algn="l" defTabSz="2370125" rtl="0" eaLnBrk="1" latinLnBrk="0" hangingPunct="1">
      <a:defRPr sz="4666" kern="1200">
        <a:solidFill>
          <a:schemeClr val="tx1"/>
        </a:solidFill>
        <a:latin typeface="+mn-lt"/>
        <a:ea typeface="+mn-ea"/>
        <a:cs typeface="+mn-cs"/>
      </a:defRPr>
    </a:lvl4pPr>
    <a:lvl5pPr marL="4740250" algn="l" defTabSz="2370125" rtl="0" eaLnBrk="1" latinLnBrk="0" hangingPunct="1">
      <a:defRPr sz="4666" kern="1200">
        <a:solidFill>
          <a:schemeClr val="tx1"/>
        </a:solidFill>
        <a:latin typeface="+mn-lt"/>
        <a:ea typeface="+mn-ea"/>
        <a:cs typeface="+mn-cs"/>
      </a:defRPr>
    </a:lvl5pPr>
    <a:lvl6pPr marL="5925312" algn="l" defTabSz="2370125" rtl="0" eaLnBrk="1" latinLnBrk="0" hangingPunct="1">
      <a:defRPr sz="4666" kern="1200">
        <a:solidFill>
          <a:schemeClr val="tx1"/>
        </a:solidFill>
        <a:latin typeface="+mn-lt"/>
        <a:ea typeface="+mn-ea"/>
        <a:cs typeface="+mn-cs"/>
      </a:defRPr>
    </a:lvl6pPr>
    <a:lvl7pPr marL="7110374" algn="l" defTabSz="2370125" rtl="0" eaLnBrk="1" latinLnBrk="0" hangingPunct="1">
      <a:defRPr sz="4666" kern="1200">
        <a:solidFill>
          <a:schemeClr val="tx1"/>
        </a:solidFill>
        <a:latin typeface="+mn-lt"/>
        <a:ea typeface="+mn-ea"/>
        <a:cs typeface="+mn-cs"/>
      </a:defRPr>
    </a:lvl7pPr>
    <a:lvl8pPr marL="8295437" algn="l" defTabSz="2370125" rtl="0" eaLnBrk="1" latinLnBrk="0" hangingPunct="1">
      <a:defRPr sz="4666" kern="1200">
        <a:solidFill>
          <a:schemeClr val="tx1"/>
        </a:solidFill>
        <a:latin typeface="+mn-lt"/>
        <a:ea typeface="+mn-ea"/>
        <a:cs typeface="+mn-cs"/>
      </a:defRPr>
    </a:lvl8pPr>
    <a:lvl9pPr marL="9480499" algn="l" defTabSz="2370125" rtl="0" eaLnBrk="1" latinLnBrk="0" hangingPunct="1">
      <a:defRPr sz="466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658"/>
    <a:srgbClr val="278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9FA2F4-B3A4-42CB-8921-75D46E728F02}" v="21" dt="2022-02-23T17:26:39.539"/>
    <p1510:client id="{9EF14681-0D11-4F1C-AF6F-F4EDBC6BCAAC}" v="224" dt="2022-02-23T19:08:02.558"/>
    <p1510:client id="{C4883E74-8CF3-4FB1-8B9E-E0EDFD5647B5}" v="3" dt="2022-04-12T17:02:30.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0" autoAdjust="0"/>
    <p:restoredTop sz="94660"/>
  </p:normalViewPr>
  <p:slideViewPr>
    <p:cSldViewPr snapToGrid="0">
      <p:cViewPr varScale="1">
        <p:scale>
          <a:sx n="44" d="100"/>
          <a:sy n="44" d="100"/>
        </p:scale>
        <p:origin x="156"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Hogikyan" userId="7mjzrPfqNii15ZPniEwWRfeikdlwwV9hIZmE8BWsbgQ=" providerId="None" clId="Web-{C4883E74-8CF3-4FB1-8B9E-E0EDFD5647B5}"/>
    <pc:docChg chg="modSld">
      <pc:chgData name="Megan Hogikyan" userId="7mjzrPfqNii15ZPniEwWRfeikdlwwV9hIZmE8BWsbgQ=" providerId="None" clId="Web-{C4883E74-8CF3-4FB1-8B9E-E0EDFD5647B5}" dt="2022-04-12T17:02:29.955" v="1"/>
      <pc:docMkLst>
        <pc:docMk/>
      </pc:docMkLst>
      <pc:sldChg chg="modSp">
        <pc:chgData name="Megan Hogikyan" userId="7mjzrPfqNii15ZPniEwWRfeikdlwwV9hIZmE8BWsbgQ=" providerId="None" clId="Web-{C4883E74-8CF3-4FB1-8B9E-E0EDFD5647B5}" dt="2022-04-12T17:02:29.955" v="1"/>
        <pc:sldMkLst>
          <pc:docMk/>
          <pc:sldMk cId="2715331362" sldId="257"/>
        </pc:sldMkLst>
        <pc:spChg chg="mod">
          <ac:chgData name="Megan Hogikyan" userId="7mjzrPfqNii15ZPniEwWRfeikdlwwV9hIZmE8BWsbgQ=" providerId="None" clId="Web-{C4883E74-8CF3-4FB1-8B9E-E0EDFD5647B5}" dt="2022-04-12T17:02:29.939" v="0"/>
          <ac:spMkLst>
            <pc:docMk/>
            <pc:sldMk cId="2715331362" sldId="257"/>
            <ac:spMk id="32" creationId="{00000000-0000-0000-0000-000000000000}"/>
          </ac:spMkLst>
        </pc:spChg>
        <pc:spChg chg="mod">
          <ac:chgData name="Megan Hogikyan" userId="7mjzrPfqNii15ZPniEwWRfeikdlwwV9hIZmE8BWsbgQ=" providerId="None" clId="Web-{C4883E74-8CF3-4FB1-8B9E-E0EDFD5647B5}" dt="2022-04-12T17:02:29.955" v="1"/>
          <ac:spMkLst>
            <pc:docMk/>
            <pc:sldMk cId="2715331362" sldId="257"/>
            <ac:spMk id="33" creationId="{00000000-0000-0000-0000-000000000000}"/>
          </ac:spMkLst>
        </pc:spChg>
      </pc:sldChg>
    </pc:docChg>
  </pc:docChgLst>
  <pc:docChgLst>
    <pc:chgData name="Megan Hogikyan" userId="7mjzrPfqNii15ZPniEwWRfeikdlwwV9hIZmE8BWsbgQ=" providerId="None" clId="Web-{909FA2F4-B3A4-42CB-8921-75D46E728F02}"/>
    <pc:docChg chg="modSld">
      <pc:chgData name="Megan Hogikyan" userId="7mjzrPfqNii15ZPniEwWRfeikdlwwV9hIZmE8BWsbgQ=" providerId="None" clId="Web-{909FA2F4-B3A4-42CB-8921-75D46E728F02}" dt="2022-02-23T17:26:39.539" v="20" actId="14100"/>
      <pc:docMkLst>
        <pc:docMk/>
      </pc:docMkLst>
      <pc:sldChg chg="modSp">
        <pc:chgData name="Megan Hogikyan" userId="7mjzrPfqNii15ZPniEwWRfeikdlwwV9hIZmE8BWsbgQ=" providerId="None" clId="Web-{909FA2F4-B3A4-42CB-8921-75D46E728F02}" dt="2022-02-23T17:26:39.539" v="20" actId="14100"/>
        <pc:sldMkLst>
          <pc:docMk/>
          <pc:sldMk cId="2715331362" sldId="257"/>
        </pc:sldMkLst>
        <pc:spChg chg="mod">
          <ac:chgData name="Megan Hogikyan" userId="7mjzrPfqNii15ZPniEwWRfeikdlwwV9hIZmE8BWsbgQ=" providerId="None" clId="Web-{909FA2F4-B3A4-42CB-8921-75D46E728F02}" dt="2022-02-23T17:25:30.633" v="0" actId="14100"/>
          <ac:spMkLst>
            <pc:docMk/>
            <pc:sldMk cId="2715331362" sldId="257"/>
            <ac:spMk id="28" creationId="{00000000-0000-0000-0000-000000000000}"/>
          </ac:spMkLst>
        </pc:spChg>
        <pc:spChg chg="mod">
          <ac:chgData name="Megan Hogikyan" userId="7mjzrPfqNii15ZPniEwWRfeikdlwwV9hIZmE8BWsbgQ=" providerId="None" clId="Web-{909FA2F4-B3A4-42CB-8921-75D46E728F02}" dt="2022-02-23T17:25:30.680" v="1" actId="14100"/>
          <ac:spMkLst>
            <pc:docMk/>
            <pc:sldMk cId="2715331362" sldId="257"/>
            <ac:spMk id="29" creationId="{00000000-0000-0000-0000-000000000000}"/>
          </ac:spMkLst>
        </pc:spChg>
        <pc:spChg chg="mod">
          <ac:chgData name="Megan Hogikyan" userId="7mjzrPfqNii15ZPniEwWRfeikdlwwV9hIZmE8BWsbgQ=" providerId="None" clId="Web-{909FA2F4-B3A4-42CB-8921-75D46E728F02}" dt="2022-02-23T17:25:30.696" v="2" actId="14100"/>
          <ac:spMkLst>
            <pc:docMk/>
            <pc:sldMk cId="2715331362" sldId="257"/>
            <ac:spMk id="30" creationId="{00000000-0000-0000-0000-000000000000}"/>
          </ac:spMkLst>
        </pc:spChg>
        <pc:spChg chg="mod">
          <ac:chgData name="Megan Hogikyan" userId="7mjzrPfqNii15ZPniEwWRfeikdlwwV9hIZmE8BWsbgQ=" providerId="None" clId="Web-{909FA2F4-B3A4-42CB-8921-75D46E728F02}" dt="2022-02-23T17:26:25.321" v="18" actId="14100"/>
          <ac:spMkLst>
            <pc:docMk/>
            <pc:sldMk cId="2715331362" sldId="257"/>
            <ac:spMk id="31" creationId="{00000000-0000-0000-0000-000000000000}"/>
          </ac:spMkLst>
        </pc:spChg>
        <pc:spChg chg="mod">
          <ac:chgData name="Megan Hogikyan" userId="7mjzrPfqNii15ZPniEwWRfeikdlwwV9hIZmE8BWsbgQ=" providerId="None" clId="Web-{909FA2F4-B3A4-42CB-8921-75D46E728F02}" dt="2022-02-23T17:25:51.180" v="5" actId="14100"/>
          <ac:spMkLst>
            <pc:docMk/>
            <pc:sldMk cId="2715331362" sldId="257"/>
            <ac:spMk id="32" creationId="{00000000-0000-0000-0000-000000000000}"/>
          </ac:spMkLst>
        </pc:spChg>
        <pc:spChg chg="mod">
          <ac:chgData name="Megan Hogikyan" userId="7mjzrPfqNii15ZPniEwWRfeikdlwwV9hIZmE8BWsbgQ=" providerId="None" clId="Web-{909FA2F4-B3A4-42CB-8921-75D46E728F02}" dt="2022-02-23T17:25:51.211" v="6" actId="14100"/>
          <ac:spMkLst>
            <pc:docMk/>
            <pc:sldMk cId="2715331362" sldId="257"/>
            <ac:spMk id="33" creationId="{00000000-0000-0000-0000-000000000000}"/>
          </ac:spMkLst>
        </pc:spChg>
        <pc:spChg chg="mod">
          <ac:chgData name="Megan Hogikyan" userId="7mjzrPfqNii15ZPniEwWRfeikdlwwV9hIZmE8BWsbgQ=" providerId="None" clId="Web-{909FA2F4-B3A4-42CB-8921-75D46E728F02}" dt="2022-02-23T17:25:51.227" v="7" actId="14100"/>
          <ac:spMkLst>
            <pc:docMk/>
            <pc:sldMk cId="2715331362" sldId="257"/>
            <ac:spMk id="35" creationId="{00000000-0000-0000-0000-000000000000}"/>
          </ac:spMkLst>
        </pc:spChg>
        <pc:spChg chg="mod">
          <ac:chgData name="Megan Hogikyan" userId="7mjzrPfqNii15ZPniEwWRfeikdlwwV9hIZmE8BWsbgQ=" providerId="None" clId="Web-{909FA2F4-B3A4-42CB-8921-75D46E728F02}" dt="2022-02-23T17:25:30.711" v="3" actId="14100"/>
          <ac:spMkLst>
            <pc:docMk/>
            <pc:sldMk cId="2715331362" sldId="257"/>
            <ac:spMk id="36" creationId="{00000000-0000-0000-0000-000000000000}"/>
          </ac:spMkLst>
        </pc:spChg>
        <pc:spChg chg="mod">
          <ac:chgData name="Megan Hogikyan" userId="7mjzrPfqNii15ZPniEwWRfeikdlwwV9hIZmE8BWsbgQ=" providerId="None" clId="Web-{909FA2F4-B3A4-42CB-8921-75D46E728F02}" dt="2022-02-23T17:26:06.414" v="11" actId="14100"/>
          <ac:spMkLst>
            <pc:docMk/>
            <pc:sldMk cId="2715331362" sldId="257"/>
            <ac:spMk id="37" creationId="{00000000-0000-0000-0000-000000000000}"/>
          </ac:spMkLst>
        </pc:spChg>
        <pc:spChg chg="mod">
          <ac:chgData name="Megan Hogikyan" userId="7mjzrPfqNii15ZPniEwWRfeikdlwwV9hIZmE8BWsbgQ=" providerId="None" clId="Web-{909FA2F4-B3A4-42CB-8921-75D46E728F02}" dt="2022-02-23T17:25:30.742" v="4" actId="14100"/>
          <ac:spMkLst>
            <pc:docMk/>
            <pc:sldMk cId="2715331362" sldId="257"/>
            <ac:spMk id="38" creationId="{00000000-0000-0000-0000-000000000000}"/>
          </ac:spMkLst>
        </pc:spChg>
        <pc:spChg chg="mod">
          <ac:chgData name="Megan Hogikyan" userId="7mjzrPfqNii15ZPniEwWRfeikdlwwV9hIZmE8BWsbgQ=" providerId="None" clId="Web-{909FA2F4-B3A4-42CB-8921-75D46E728F02}" dt="2022-02-23T17:26:06.445" v="12" actId="14100"/>
          <ac:spMkLst>
            <pc:docMk/>
            <pc:sldMk cId="2715331362" sldId="257"/>
            <ac:spMk id="41" creationId="{00000000-0000-0000-0000-000000000000}"/>
          </ac:spMkLst>
        </pc:spChg>
        <pc:spChg chg="mod">
          <ac:chgData name="Megan Hogikyan" userId="7mjzrPfqNii15ZPniEwWRfeikdlwwV9hIZmE8BWsbgQ=" providerId="None" clId="Web-{909FA2F4-B3A4-42CB-8921-75D46E728F02}" dt="2022-02-23T17:26:06.461" v="13" actId="14100"/>
          <ac:spMkLst>
            <pc:docMk/>
            <pc:sldMk cId="2715331362" sldId="257"/>
            <ac:spMk id="42" creationId="{00000000-0000-0000-0000-000000000000}"/>
          </ac:spMkLst>
        </pc:spChg>
        <pc:spChg chg="mod">
          <ac:chgData name="Megan Hogikyan" userId="7mjzrPfqNii15ZPniEwWRfeikdlwwV9hIZmE8BWsbgQ=" providerId="None" clId="Web-{909FA2F4-B3A4-42CB-8921-75D46E728F02}" dt="2022-02-23T17:26:06.476" v="14" actId="14100"/>
          <ac:spMkLst>
            <pc:docMk/>
            <pc:sldMk cId="2715331362" sldId="257"/>
            <ac:spMk id="43" creationId="{00000000-0000-0000-0000-000000000000}"/>
          </ac:spMkLst>
        </pc:spChg>
        <pc:spChg chg="mod">
          <ac:chgData name="Megan Hogikyan" userId="7mjzrPfqNii15ZPniEwWRfeikdlwwV9hIZmE8BWsbgQ=" providerId="None" clId="Web-{909FA2F4-B3A4-42CB-8921-75D46E728F02}" dt="2022-02-23T17:26:06.508" v="15" actId="14100"/>
          <ac:spMkLst>
            <pc:docMk/>
            <pc:sldMk cId="2715331362" sldId="257"/>
            <ac:spMk id="44" creationId="{00000000-0000-0000-0000-000000000000}"/>
          </ac:spMkLst>
        </pc:spChg>
        <pc:spChg chg="mod">
          <ac:chgData name="Megan Hogikyan" userId="7mjzrPfqNii15ZPniEwWRfeikdlwwV9hIZmE8BWsbgQ=" providerId="None" clId="Web-{909FA2F4-B3A4-42CB-8921-75D46E728F02}" dt="2022-02-23T17:25:51.242" v="8" actId="14100"/>
          <ac:spMkLst>
            <pc:docMk/>
            <pc:sldMk cId="2715331362" sldId="257"/>
            <ac:spMk id="45" creationId="{00000000-0000-0000-0000-000000000000}"/>
          </ac:spMkLst>
        </pc:spChg>
        <pc:spChg chg="mod">
          <ac:chgData name="Megan Hogikyan" userId="7mjzrPfqNii15ZPniEwWRfeikdlwwV9hIZmE8BWsbgQ=" providerId="None" clId="Web-{909FA2F4-B3A4-42CB-8921-75D46E728F02}" dt="2022-02-23T17:26:39.539" v="20" actId="14100"/>
          <ac:spMkLst>
            <pc:docMk/>
            <pc:sldMk cId="2715331362" sldId="257"/>
            <ac:spMk id="46" creationId="{00000000-0000-0000-0000-000000000000}"/>
          </ac:spMkLst>
        </pc:spChg>
        <pc:spChg chg="mod">
          <ac:chgData name="Megan Hogikyan" userId="7mjzrPfqNii15ZPniEwWRfeikdlwwV9hIZmE8BWsbgQ=" providerId="None" clId="Web-{909FA2F4-B3A4-42CB-8921-75D46E728F02}" dt="2022-02-23T17:25:51.273" v="9" actId="14100"/>
          <ac:spMkLst>
            <pc:docMk/>
            <pc:sldMk cId="2715331362" sldId="257"/>
            <ac:spMk id="47" creationId="{00000000-0000-0000-0000-000000000000}"/>
          </ac:spMkLst>
        </pc:spChg>
        <pc:spChg chg="mod">
          <ac:chgData name="Megan Hogikyan" userId="7mjzrPfqNii15ZPniEwWRfeikdlwwV9hIZmE8BWsbgQ=" providerId="None" clId="Web-{909FA2F4-B3A4-42CB-8921-75D46E728F02}" dt="2022-02-23T17:25:51.289" v="10" actId="14100"/>
          <ac:spMkLst>
            <pc:docMk/>
            <pc:sldMk cId="2715331362" sldId="257"/>
            <ac:spMk id="48" creationId="{00000000-0000-0000-0000-000000000000}"/>
          </ac:spMkLst>
        </pc:spChg>
      </pc:sldChg>
    </pc:docChg>
  </pc:docChgLst>
  <pc:docChgLst>
    <pc:chgData name="Megan Hogikyan" userId="7mjzrPfqNii15ZPniEwWRfeikdlwwV9hIZmE8BWsbgQ=" providerId="None" clId="Web-{9EF14681-0D11-4F1C-AF6F-F4EDBC6BCAAC}"/>
    <pc:docChg chg="modSld">
      <pc:chgData name="Megan Hogikyan" userId="7mjzrPfqNii15ZPniEwWRfeikdlwwV9hIZmE8BWsbgQ=" providerId="None" clId="Web-{9EF14681-0D11-4F1C-AF6F-F4EDBC6BCAAC}" dt="2022-02-23T19:08:02.558" v="222" actId="14100"/>
      <pc:docMkLst>
        <pc:docMk/>
      </pc:docMkLst>
      <pc:sldChg chg="addSp modSp">
        <pc:chgData name="Megan Hogikyan" userId="7mjzrPfqNii15ZPniEwWRfeikdlwwV9hIZmE8BWsbgQ=" providerId="None" clId="Web-{9EF14681-0D11-4F1C-AF6F-F4EDBC6BCAAC}" dt="2022-02-23T19:08:02.558" v="222" actId="14100"/>
        <pc:sldMkLst>
          <pc:docMk/>
          <pc:sldMk cId="2715331362" sldId="257"/>
        </pc:sldMkLst>
        <pc:spChg chg="add mod">
          <ac:chgData name="Megan Hogikyan" userId="7mjzrPfqNii15ZPniEwWRfeikdlwwV9hIZmE8BWsbgQ=" providerId="None" clId="Web-{9EF14681-0D11-4F1C-AF6F-F4EDBC6BCAAC}" dt="2022-02-23T19:08:02.558" v="222" actId="14100"/>
          <ac:spMkLst>
            <pc:docMk/>
            <pc:sldMk cId="2715331362" sldId="257"/>
            <ac:spMk id="39" creationId="{D68CFFA4-2CBE-406D-8F20-8395F6A126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2693671"/>
            <a:ext cx="24688800" cy="573024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4114800" y="8644891"/>
            <a:ext cx="24688800" cy="3973829"/>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297189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2303331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0" y="876300"/>
            <a:ext cx="7098030" cy="139484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0" y="876300"/>
            <a:ext cx="20882610" cy="13948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157871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69590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5" y="4103372"/>
            <a:ext cx="28392120" cy="6846569"/>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2245995" y="11014712"/>
            <a:ext cx="28392120" cy="3600449"/>
          </a:xfrm>
        </p:spPr>
        <p:txBody>
          <a:bodyPr/>
          <a:lstStyle>
            <a:lvl1pPr marL="0" indent="0">
              <a:buNone/>
              <a:defRPr sz="5760">
                <a:solidFill>
                  <a:schemeClr val="tx1">
                    <a:tint val="75000"/>
                  </a:schemeClr>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3212535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4381500"/>
            <a:ext cx="1399032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4381500"/>
            <a:ext cx="1399032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4A0ECD-63FB-4E86-90AB-4E13229C7523}"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2498845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876301"/>
            <a:ext cx="28392120" cy="31813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29" y="4034791"/>
            <a:ext cx="13926025"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2267429" y="6012180"/>
            <a:ext cx="13926025"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0" y="4034791"/>
            <a:ext cx="13994608"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6664940" y="6012180"/>
            <a:ext cx="13994608"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4A0ECD-63FB-4E86-90AB-4E13229C7523}"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270763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4A0ECD-63FB-4E86-90AB-4E13229C7523}"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106759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A0ECD-63FB-4E86-90AB-4E13229C7523}"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141713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1097280"/>
            <a:ext cx="10617040" cy="384048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13994608" y="2369821"/>
            <a:ext cx="16664940" cy="116967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9" y="4937760"/>
            <a:ext cx="10617040"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154A0ECD-63FB-4E86-90AB-4E13229C7523}"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411336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1097280"/>
            <a:ext cx="10617040" cy="384048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2369821"/>
            <a:ext cx="16664940" cy="116967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2267429" y="4937760"/>
            <a:ext cx="10617040"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154A0ECD-63FB-4E86-90AB-4E13229C7523}"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1434485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876301"/>
            <a:ext cx="28392120" cy="31813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4381500"/>
            <a:ext cx="2839212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15255241"/>
            <a:ext cx="7406640" cy="876300"/>
          </a:xfrm>
          <a:prstGeom prst="rect">
            <a:avLst/>
          </a:prstGeom>
        </p:spPr>
        <p:txBody>
          <a:bodyPr vert="horz" lIns="91440" tIns="45720" rIns="91440" bIns="45720" rtlCol="0" anchor="ctr"/>
          <a:lstStyle>
            <a:lvl1pPr algn="l">
              <a:defRPr sz="2880">
                <a:solidFill>
                  <a:schemeClr val="tx1">
                    <a:tint val="75000"/>
                  </a:schemeClr>
                </a:solidFill>
              </a:defRPr>
            </a:lvl1pPr>
          </a:lstStyle>
          <a:p>
            <a:fld id="{154A0ECD-63FB-4E86-90AB-4E13229C7523}" type="datetimeFigureOut">
              <a:rPr lang="en-US" smtClean="0"/>
              <a:t>4/12/2022</a:t>
            </a:fld>
            <a:endParaRPr lang="en-US"/>
          </a:p>
        </p:txBody>
      </p:sp>
      <p:sp>
        <p:nvSpPr>
          <p:cNvPr id="5" name="Footer Placeholder 4"/>
          <p:cNvSpPr>
            <a:spLocks noGrp="1"/>
          </p:cNvSpPr>
          <p:nvPr>
            <p:ph type="ftr" sz="quarter" idx="3"/>
          </p:nvPr>
        </p:nvSpPr>
        <p:spPr>
          <a:xfrm>
            <a:off x="10904220" y="15255241"/>
            <a:ext cx="11109960" cy="8763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15255241"/>
            <a:ext cx="7406640" cy="876300"/>
          </a:xfrm>
          <a:prstGeom prst="rect">
            <a:avLst/>
          </a:prstGeom>
        </p:spPr>
        <p:txBody>
          <a:bodyPr vert="horz" lIns="91440" tIns="45720" rIns="91440" bIns="45720" rtlCol="0" anchor="ctr"/>
          <a:lstStyle>
            <a:lvl1pPr algn="r">
              <a:defRPr sz="2880">
                <a:solidFill>
                  <a:schemeClr val="tx1">
                    <a:tint val="75000"/>
                  </a:schemeClr>
                </a:solidFill>
              </a:defRPr>
            </a:lvl1pPr>
          </a:lstStyle>
          <a:p>
            <a:fld id="{1A7AB043-4BB1-40F3-80B9-8F022A7B9638}" type="slidenum">
              <a:rPr lang="en-US" smtClean="0"/>
              <a:t>‹#›</a:t>
            </a:fld>
            <a:endParaRPr lang="en-US"/>
          </a:p>
        </p:txBody>
      </p:sp>
    </p:spTree>
    <p:extLst>
      <p:ext uri="{BB962C8B-B14F-4D97-AF65-F5344CB8AC3E}">
        <p14:creationId xmlns:p14="http://schemas.microsoft.com/office/powerpoint/2010/main" val="3437662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162"/>
          <p:cNvSpPr>
            <a:spLocks noChangeArrowheads="1"/>
          </p:cNvSpPr>
          <p:nvPr/>
        </p:nvSpPr>
        <p:spPr bwMode="auto">
          <a:xfrm>
            <a:off x="1060450" y="4152900"/>
            <a:ext cx="8916484" cy="365014"/>
          </a:xfrm>
          <a:prstGeom prst="rect">
            <a:avLst/>
          </a:prstGeom>
          <a:solidFill>
            <a:srgbClr val="555658"/>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dirty="0">
                <a:solidFill>
                  <a:srgbClr val="FFFFFF"/>
                </a:solidFill>
                <a:latin typeface="Arial" panose="020B0604020202020204" pitchFamily="34" charset="0"/>
                <a:cs typeface="Arial" panose="020B0604020202020204" pitchFamily="34" charset="0"/>
              </a:rPr>
              <a:t>BACKGROUND &amp; SIGNIFICANCE</a:t>
            </a:r>
          </a:p>
        </p:txBody>
      </p:sp>
      <p:sp>
        <p:nvSpPr>
          <p:cNvPr id="29" name="Rectangle 942"/>
          <p:cNvSpPr>
            <a:spLocks noChangeArrowheads="1"/>
          </p:cNvSpPr>
          <p:nvPr/>
        </p:nvSpPr>
        <p:spPr bwMode="auto">
          <a:xfrm>
            <a:off x="1068388" y="11450638"/>
            <a:ext cx="8916484" cy="365014"/>
          </a:xfrm>
          <a:prstGeom prst="rect">
            <a:avLst/>
          </a:prstGeom>
          <a:solidFill>
            <a:srgbClr val="555658"/>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a:solidFill>
                  <a:srgbClr val="FFFFFF"/>
                </a:solidFill>
                <a:latin typeface="Arial" panose="020B0604020202020204" pitchFamily="34" charset="0"/>
                <a:cs typeface="Arial" panose="020B0604020202020204" pitchFamily="34" charset="0"/>
              </a:rPr>
              <a:t>METHODS</a:t>
            </a:r>
          </a:p>
        </p:txBody>
      </p:sp>
      <p:sp>
        <p:nvSpPr>
          <p:cNvPr id="30" name="Rectangle 945"/>
          <p:cNvSpPr>
            <a:spLocks noChangeArrowheads="1"/>
          </p:cNvSpPr>
          <p:nvPr/>
        </p:nvSpPr>
        <p:spPr bwMode="auto">
          <a:xfrm>
            <a:off x="1068388" y="13754100"/>
            <a:ext cx="8918071" cy="365014"/>
          </a:xfrm>
          <a:prstGeom prst="rect">
            <a:avLst/>
          </a:prstGeom>
          <a:solidFill>
            <a:srgbClr val="555658"/>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dirty="0">
                <a:solidFill>
                  <a:srgbClr val="FFFFFF"/>
                </a:solidFill>
                <a:latin typeface="Arial" panose="020B0604020202020204" pitchFamily="34" charset="0"/>
                <a:cs typeface="Arial" panose="020B0604020202020204" pitchFamily="34" charset="0"/>
              </a:rPr>
              <a:t>DATA ANALYSES</a:t>
            </a:r>
          </a:p>
        </p:txBody>
      </p:sp>
      <p:sp>
        <p:nvSpPr>
          <p:cNvPr id="31" name="Rectangle 946"/>
          <p:cNvSpPr>
            <a:spLocks noChangeArrowheads="1"/>
          </p:cNvSpPr>
          <p:nvPr/>
        </p:nvSpPr>
        <p:spPr bwMode="auto">
          <a:xfrm>
            <a:off x="10625129" y="4160834"/>
            <a:ext cx="11777932" cy="365014"/>
          </a:xfrm>
          <a:prstGeom prst="rect">
            <a:avLst/>
          </a:prstGeom>
          <a:solidFill>
            <a:srgbClr val="555658"/>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dirty="0">
                <a:solidFill>
                  <a:srgbClr val="FFFFFF"/>
                </a:solidFill>
                <a:latin typeface="Arial" panose="020B0604020202020204" pitchFamily="34" charset="0"/>
                <a:cs typeface="Arial" panose="020B0604020202020204" pitchFamily="34" charset="0"/>
              </a:rPr>
              <a:t>RESULTS</a:t>
            </a:r>
          </a:p>
        </p:txBody>
      </p:sp>
      <p:sp>
        <p:nvSpPr>
          <p:cNvPr id="32" name="Rectangle 126"/>
          <p:cNvSpPr>
            <a:spLocks noChangeArrowheads="1"/>
          </p:cNvSpPr>
          <p:nvPr/>
        </p:nvSpPr>
        <p:spPr bwMode="auto">
          <a:xfrm>
            <a:off x="22884334" y="8418513"/>
            <a:ext cx="9018066" cy="365014"/>
          </a:xfrm>
          <a:prstGeom prst="rect">
            <a:avLst/>
          </a:prstGeom>
          <a:solidFill>
            <a:srgbClr val="555658"/>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a:solidFill>
                  <a:srgbClr val="FFFFFF"/>
                </a:solidFill>
                <a:latin typeface="Arial" panose="020B0604020202020204" pitchFamily="34" charset="0"/>
                <a:cs typeface="Arial" panose="020B0604020202020204" pitchFamily="34" charset="0"/>
              </a:rPr>
              <a:t>CONCLUSIONS</a:t>
            </a:r>
          </a:p>
        </p:txBody>
      </p:sp>
      <p:sp>
        <p:nvSpPr>
          <p:cNvPr id="33" name="Rectangle 129"/>
          <p:cNvSpPr>
            <a:spLocks noChangeArrowheads="1"/>
          </p:cNvSpPr>
          <p:nvPr/>
        </p:nvSpPr>
        <p:spPr bwMode="auto">
          <a:xfrm>
            <a:off x="22954184" y="4156075"/>
            <a:ext cx="9018066" cy="365014"/>
          </a:xfrm>
          <a:prstGeom prst="rect">
            <a:avLst/>
          </a:prstGeom>
          <a:solidFill>
            <a:srgbClr val="555658"/>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a:solidFill>
                  <a:srgbClr val="FFFFFF"/>
                </a:solidFill>
                <a:latin typeface="Arial" panose="020B0604020202020204" pitchFamily="34" charset="0"/>
                <a:cs typeface="Arial" panose="020B0604020202020204" pitchFamily="34" charset="0"/>
              </a:rPr>
              <a:t>SUMMARY</a:t>
            </a:r>
          </a:p>
        </p:txBody>
      </p:sp>
      <p:sp>
        <p:nvSpPr>
          <p:cNvPr id="34" name="Text Box 71"/>
          <p:cNvSpPr txBox="1">
            <a:spLocks noChangeArrowheads="1"/>
          </p:cNvSpPr>
          <p:nvPr/>
        </p:nvSpPr>
        <p:spPr bwMode="auto">
          <a:xfrm>
            <a:off x="28894088" y="12792075"/>
            <a:ext cx="184731" cy="369332"/>
          </a:xfrm>
          <a:prstGeom prst="rect">
            <a:avLst/>
          </a:prstGeom>
          <a:noFill/>
          <a:ln w="9525">
            <a:noFill/>
            <a:miter lim="800000"/>
            <a:headEnd/>
            <a:tailEnd/>
          </a:ln>
        </p:spPr>
        <p:txBody>
          <a:bodyPr wrap="none">
            <a:spAutoFit/>
          </a:bodyPr>
          <a:lstStyle/>
          <a:p>
            <a:pPr defTabSz="915988" fontAlgn="base">
              <a:spcBef>
                <a:spcPct val="0"/>
              </a:spcBef>
              <a:spcAft>
                <a:spcPct val="0"/>
              </a:spcAft>
            </a:pPr>
            <a:endParaRPr lang="en-US" sz="1800" b="1">
              <a:solidFill>
                <a:srgbClr val="000514"/>
              </a:solidFill>
              <a:latin typeface="Arial" panose="020B0604020202020204" pitchFamily="34" charset="0"/>
              <a:cs typeface="Arial" panose="020B0604020202020204" pitchFamily="34" charset="0"/>
            </a:endParaRPr>
          </a:p>
        </p:txBody>
      </p:sp>
      <p:sp>
        <p:nvSpPr>
          <p:cNvPr id="35" name="Rectangle 72"/>
          <p:cNvSpPr>
            <a:spLocks noChangeArrowheads="1"/>
          </p:cNvSpPr>
          <p:nvPr/>
        </p:nvSpPr>
        <p:spPr bwMode="auto">
          <a:xfrm>
            <a:off x="22830359" y="12777788"/>
            <a:ext cx="9018066" cy="365014"/>
          </a:xfrm>
          <a:prstGeom prst="rect">
            <a:avLst/>
          </a:prstGeom>
          <a:solidFill>
            <a:srgbClr val="278ECE"/>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dirty="0">
                <a:solidFill>
                  <a:srgbClr val="FFFFFF"/>
                </a:solidFill>
                <a:latin typeface="Arial" panose="020B0604020202020204" pitchFamily="34" charset="0"/>
                <a:cs typeface="Arial" panose="020B0604020202020204" pitchFamily="34" charset="0"/>
              </a:rPr>
              <a:t>ACKNOWLEDGEMENTS</a:t>
            </a:r>
          </a:p>
        </p:txBody>
      </p:sp>
      <p:sp>
        <p:nvSpPr>
          <p:cNvPr id="36" name="Rectangle 297"/>
          <p:cNvSpPr>
            <a:spLocks noChangeArrowheads="1"/>
          </p:cNvSpPr>
          <p:nvPr/>
        </p:nvSpPr>
        <p:spPr bwMode="auto">
          <a:xfrm>
            <a:off x="1069975" y="6899275"/>
            <a:ext cx="8916484" cy="365014"/>
          </a:xfrm>
          <a:prstGeom prst="rect">
            <a:avLst/>
          </a:prstGeom>
          <a:solidFill>
            <a:srgbClr val="555658"/>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dirty="0">
                <a:solidFill>
                  <a:srgbClr val="FFFFFF"/>
                </a:solidFill>
                <a:latin typeface="Arial" panose="020B0604020202020204" pitchFamily="34" charset="0"/>
                <a:cs typeface="Arial" panose="020B0604020202020204" pitchFamily="34" charset="0"/>
              </a:rPr>
              <a:t>PURPOSE</a:t>
            </a:r>
          </a:p>
        </p:txBody>
      </p:sp>
      <p:sp>
        <p:nvSpPr>
          <p:cNvPr id="37" name="Rectangle 494"/>
          <p:cNvSpPr>
            <a:spLocks noChangeArrowheads="1"/>
          </p:cNvSpPr>
          <p:nvPr/>
        </p:nvSpPr>
        <p:spPr bwMode="auto">
          <a:xfrm>
            <a:off x="1069975" y="7424738"/>
            <a:ext cx="8786963" cy="1677987"/>
          </a:xfrm>
          <a:prstGeom prst="rect">
            <a:avLst/>
          </a:prstGeom>
          <a:noFill/>
          <a:ln w="9525">
            <a:noFill/>
            <a:miter lim="800000"/>
            <a:headEnd/>
            <a:tailEnd/>
          </a:ln>
        </p:spPr>
        <p:txBody>
          <a:bodyPr lIns="91355" tIns="45678" rIns="91355" bIns="45678"/>
          <a:lstStyle/>
          <a:p>
            <a:pPr marL="176213" indent="-176213" defTabSz="2924175" fontAlgn="base">
              <a:spcBef>
                <a:spcPct val="20000"/>
              </a:spcBef>
              <a:spcAft>
                <a:spcPct val="0"/>
              </a:spcAft>
              <a:buClr>
                <a:srgbClr val="FFCC00"/>
              </a:buClr>
              <a:buSzPct val="70000"/>
              <a:buFont typeface="Wingdings" pitchFamily="2" charset="2"/>
              <a:buChar char="§"/>
            </a:pPr>
            <a:r>
              <a:rPr lang="en-US" sz="1600" b="1" dirty="0">
                <a:solidFill>
                  <a:srgbClr val="DADADA">
                    <a:lumMod val="10000"/>
                  </a:srgbClr>
                </a:solidFill>
                <a:latin typeface="Arial" panose="020B0604020202020204" pitchFamily="34" charset="0"/>
                <a:cs typeface="Arial" panose="020B0604020202020204" pitchFamily="34" charset="0"/>
              </a:rPr>
              <a:t>Text</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38" name="Rectangle 495"/>
          <p:cNvSpPr>
            <a:spLocks noChangeArrowheads="1"/>
          </p:cNvSpPr>
          <p:nvPr/>
        </p:nvSpPr>
        <p:spPr bwMode="auto">
          <a:xfrm>
            <a:off x="1060450" y="9250363"/>
            <a:ext cx="8916484" cy="365014"/>
          </a:xfrm>
          <a:prstGeom prst="rect">
            <a:avLst/>
          </a:prstGeom>
          <a:solidFill>
            <a:srgbClr val="555658"/>
          </a:solidFill>
          <a:ln w="9525">
            <a:noFill/>
            <a:miter lim="800000"/>
            <a:headEnd/>
            <a:tailEnd/>
          </a:ln>
        </p:spPr>
        <p:txBody>
          <a:bodyPr wrap="square" lIns="87159" tIns="43582" rIns="87159" bIns="43582">
            <a:spAutoFit/>
          </a:bodyPr>
          <a:lstStyle/>
          <a:p>
            <a:pPr defTabSz="1244600" eaLnBrk="0" fontAlgn="base" hangingPunct="0">
              <a:spcBef>
                <a:spcPct val="0"/>
              </a:spcBef>
              <a:spcAft>
                <a:spcPct val="0"/>
              </a:spcAft>
            </a:pPr>
            <a:r>
              <a:rPr lang="en-US" sz="1800" b="1" dirty="0">
                <a:solidFill>
                  <a:srgbClr val="FFFFFF"/>
                </a:solidFill>
                <a:latin typeface="Arial" panose="020B0604020202020204" pitchFamily="34" charset="0"/>
                <a:cs typeface="Arial" panose="020B0604020202020204" pitchFamily="34" charset="0"/>
              </a:rPr>
              <a:t>RESEARCH QUESTIONS</a:t>
            </a:r>
          </a:p>
        </p:txBody>
      </p:sp>
      <p:sp>
        <p:nvSpPr>
          <p:cNvPr id="41" name="Rectangle 494"/>
          <p:cNvSpPr>
            <a:spLocks noChangeArrowheads="1"/>
          </p:cNvSpPr>
          <p:nvPr/>
        </p:nvSpPr>
        <p:spPr bwMode="auto">
          <a:xfrm>
            <a:off x="1060450" y="4775994"/>
            <a:ext cx="8786963" cy="1677987"/>
          </a:xfrm>
          <a:prstGeom prst="rect">
            <a:avLst/>
          </a:prstGeom>
          <a:noFill/>
          <a:ln w="9525">
            <a:noFill/>
            <a:miter lim="800000"/>
            <a:headEnd/>
            <a:tailEnd/>
          </a:ln>
        </p:spPr>
        <p:txBody>
          <a:bodyPr lIns="91355" tIns="45678" rIns="91355" bIns="45678"/>
          <a:lstStyle/>
          <a:p>
            <a:pPr marL="176213" indent="-176213" defTabSz="2924175" fontAlgn="base">
              <a:spcBef>
                <a:spcPct val="20000"/>
              </a:spcBef>
              <a:spcAft>
                <a:spcPct val="0"/>
              </a:spcAft>
              <a:buClr>
                <a:srgbClr val="FFCC00"/>
              </a:buClr>
              <a:buSzPct val="70000"/>
              <a:buFont typeface="Wingdings" pitchFamily="2" charset="2"/>
              <a:buChar char="§"/>
            </a:pPr>
            <a:r>
              <a:rPr lang="en-US" sz="1600" b="1" dirty="0">
                <a:solidFill>
                  <a:srgbClr val="DADADA">
                    <a:lumMod val="10000"/>
                  </a:srgbClr>
                </a:solidFill>
                <a:latin typeface="Arial" panose="020B0604020202020204" pitchFamily="34" charset="0"/>
                <a:cs typeface="Arial" panose="020B0604020202020204" pitchFamily="34" charset="0"/>
              </a:rPr>
              <a:t>Text</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42" name="Rectangle 494"/>
          <p:cNvSpPr>
            <a:spLocks noChangeArrowheads="1"/>
          </p:cNvSpPr>
          <p:nvPr/>
        </p:nvSpPr>
        <p:spPr bwMode="auto">
          <a:xfrm>
            <a:off x="1060450" y="9748839"/>
            <a:ext cx="8786963" cy="1403350"/>
          </a:xfrm>
          <a:prstGeom prst="rect">
            <a:avLst/>
          </a:prstGeom>
          <a:noFill/>
          <a:ln w="9525">
            <a:noFill/>
            <a:miter lim="800000"/>
            <a:headEnd/>
            <a:tailEnd/>
          </a:ln>
        </p:spPr>
        <p:txBody>
          <a:bodyPr lIns="91355" tIns="45678" rIns="91355" bIns="45678"/>
          <a:lstStyle/>
          <a:p>
            <a:pPr marL="176213" indent="-176213" defTabSz="2924175" fontAlgn="base">
              <a:spcBef>
                <a:spcPct val="20000"/>
              </a:spcBef>
              <a:spcAft>
                <a:spcPct val="0"/>
              </a:spcAft>
              <a:buClr>
                <a:srgbClr val="FFCC00"/>
              </a:buClr>
              <a:buSzPct val="70000"/>
              <a:buFont typeface="Wingdings" pitchFamily="2" charset="2"/>
              <a:buChar char="§"/>
            </a:pPr>
            <a:r>
              <a:rPr lang="en-US" sz="1600" b="1" dirty="0">
                <a:solidFill>
                  <a:srgbClr val="DADADA">
                    <a:lumMod val="10000"/>
                  </a:srgbClr>
                </a:solidFill>
                <a:latin typeface="Arial" panose="020B0604020202020204" pitchFamily="34" charset="0"/>
                <a:cs typeface="Arial" panose="020B0604020202020204" pitchFamily="34" charset="0"/>
              </a:rPr>
              <a:t>Text</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43" name="Rectangle 494"/>
          <p:cNvSpPr>
            <a:spLocks noChangeArrowheads="1"/>
          </p:cNvSpPr>
          <p:nvPr/>
        </p:nvSpPr>
        <p:spPr bwMode="auto">
          <a:xfrm>
            <a:off x="1060450" y="11903076"/>
            <a:ext cx="8786963" cy="1677987"/>
          </a:xfrm>
          <a:prstGeom prst="rect">
            <a:avLst/>
          </a:prstGeom>
          <a:noFill/>
          <a:ln w="9525">
            <a:noFill/>
            <a:miter lim="800000"/>
            <a:headEnd/>
            <a:tailEnd/>
          </a:ln>
        </p:spPr>
        <p:txBody>
          <a:bodyPr lIns="91355" tIns="45678" rIns="91355" bIns="45678"/>
          <a:lstStyle/>
          <a:p>
            <a:pPr marL="176213" indent="-176213" defTabSz="2924175" fontAlgn="base">
              <a:spcBef>
                <a:spcPct val="20000"/>
              </a:spcBef>
              <a:spcAft>
                <a:spcPct val="0"/>
              </a:spcAft>
              <a:buClr>
                <a:srgbClr val="FFCC00"/>
              </a:buClr>
              <a:buSzPct val="70000"/>
              <a:buFont typeface="Wingdings" pitchFamily="2" charset="2"/>
              <a:buChar char="§"/>
            </a:pPr>
            <a:r>
              <a:rPr lang="en-US" sz="1600" b="1" dirty="0">
                <a:solidFill>
                  <a:srgbClr val="DADADA">
                    <a:lumMod val="10000"/>
                  </a:srgbClr>
                </a:solidFill>
                <a:latin typeface="Arial" panose="020B0604020202020204" pitchFamily="34" charset="0"/>
                <a:cs typeface="Arial" panose="020B0604020202020204" pitchFamily="34" charset="0"/>
              </a:rPr>
              <a:t>Text</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44" name="Rectangle 494"/>
          <p:cNvSpPr>
            <a:spLocks noChangeArrowheads="1"/>
          </p:cNvSpPr>
          <p:nvPr/>
        </p:nvSpPr>
        <p:spPr bwMode="auto">
          <a:xfrm>
            <a:off x="1079501" y="14302581"/>
            <a:ext cx="8786963" cy="1089819"/>
          </a:xfrm>
          <a:prstGeom prst="rect">
            <a:avLst/>
          </a:prstGeom>
          <a:noFill/>
          <a:ln w="9525">
            <a:noFill/>
            <a:miter lim="800000"/>
            <a:headEnd/>
            <a:tailEnd/>
          </a:ln>
        </p:spPr>
        <p:txBody>
          <a:bodyPr lIns="91355" tIns="45678" rIns="91355" bIns="45678"/>
          <a:lstStyle/>
          <a:p>
            <a:pPr marL="176213" indent="-176213" defTabSz="2924175" fontAlgn="base">
              <a:spcBef>
                <a:spcPct val="20000"/>
              </a:spcBef>
              <a:spcAft>
                <a:spcPct val="0"/>
              </a:spcAft>
              <a:buClr>
                <a:srgbClr val="FFCC00"/>
              </a:buClr>
              <a:buSzPct val="70000"/>
              <a:buFont typeface="Wingdings" pitchFamily="2" charset="2"/>
              <a:buChar char="§"/>
            </a:pPr>
            <a:r>
              <a:rPr lang="en-US" sz="1600" b="1" dirty="0">
                <a:solidFill>
                  <a:srgbClr val="DADADA">
                    <a:lumMod val="10000"/>
                  </a:srgbClr>
                </a:solidFill>
                <a:latin typeface="Arial" panose="020B0604020202020204" pitchFamily="34" charset="0"/>
                <a:cs typeface="Arial" panose="020B0604020202020204" pitchFamily="34" charset="0"/>
              </a:rPr>
              <a:t>Text</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45" name="Rectangle 494"/>
          <p:cNvSpPr>
            <a:spLocks noChangeArrowheads="1"/>
          </p:cNvSpPr>
          <p:nvPr/>
        </p:nvSpPr>
        <p:spPr bwMode="auto">
          <a:xfrm>
            <a:off x="22965297" y="4765675"/>
            <a:ext cx="9006953" cy="1677987"/>
          </a:xfrm>
          <a:prstGeom prst="rect">
            <a:avLst/>
          </a:prstGeom>
          <a:noFill/>
          <a:ln w="9525">
            <a:noFill/>
            <a:miter lim="800000"/>
            <a:headEnd/>
            <a:tailEnd/>
          </a:ln>
        </p:spPr>
        <p:txBody>
          <a:bodyPr lIns="91355" tIns="45678" rIns="91355" bIns="45678"/>
          <a:lstStyle/>
          <a:p>
            <a:pPr marL="176213" indent="-176213" defTabSz="2924175" fontAlgn="base">
              <a:spcBef>
                <a:spcPct val="20000"/>
              </a:spcBef>
              <a:spcAft>
                <a:spcPct val="0"/>
              </a:spcAft>
              <a:buClr>
                <a:srgbClr val="FFCC00"/>
              </a:buClr>
              <a:buSzPct val="70000"/>
              <a:buFont typeface="Wingdings" pitchFamily="2" charset="2"/>
              <a:buChar char="§"/>
            </a:pPr>
            <a:r>
              <a:rPr lang="en-US" sz="1600" b="1" dirty="0">
                <a:solidFill>
                  <a:srgbClr val="DADADA">
                    <a:lumMod val="10000"/>
                  </a:srgbClr>
                </a:solidFill>
                <a:latin typeface="Arial" panose="020B0604020202020204" pitchFamily="34" charset="0"/>
                <a:cs typeface="Arial" panose="020B0604020202020204" pitchFamily="34" charset="0"/>
              </a:rPr>
              <a:t>Text</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46" name="Rectangle 494"/>
          <p:cNvSpPr>
            <a:spLocks noChangeArrowheads="1"/>
          </p:cNvSpPr>
          <p:nvPr/>
        </p:nvSpPr>
        <p:spPr bwMode="auto">
          <a:xfrm>
            <a:off x="10621816" y="4780601"/>
            <a:ext cx="11767096" cy="11014609"/>
          </a:xfrm>
          <a:prstGeom prst="rect">
            <a:avLst/>
          </a:prstGeom>
          <a:noFill/>
          <a:ln w="9525">
            <a:noFill/>
            <a:miter lim="800000"/>
            <a:headEnd/>
            <a:tailEnd/>
          </a:ln>
        </p:spPr>
        <p:txBody>
          <a:bodyPr lIns="91355" tIns="45678" rIns="91355" bIns="45678"/>
          <a:lstStyle/>
          <a:p>
            <a:pPr marL="176213" indent="-176213" algn="ctr" defTabSz="2924175" fontAlgn="base">
              <a:spcBef>
                <a:spcPct val="20000"/>
              </a:spcBef>
              <a:spcAft>
                <a:spcPct val="0"/>
              </a:spcAft>
              <a:buClr>
                <a:srgbClr val="FFCC00"/>
              </a:buClr>
              <a:buSzPct val="70000"/>
              <a:buFont typeface="Wingdings" pitchFamily="2" charset="2"/>
              <a:buNone/>
            </a:pPr>
            <a:r>
              <a:rPr lang="en-US" sz="1600" dirty="0">
                <a:solidFill>
                  <a:srgbClr val="DADADA">
                    <a:lumMod val="10000"/>
                  </a:srgbClr>
                </a:solidFill>
                <a:latin typeface="Arial" panose="020B0604020202020204" pitchFamily="34" charset="0"/>
                <a:cs typeface="Arial" panose="020B0604020202020204" pitchFamily="34" charset="0"/>
              </a:rPr>
              <a:t>Diagrams, Tables, etc.</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47" name="Rectangle 494"/>
          <p:cNvSpPr>
            <a:spLocks noChangeArrowheads="1"/>
          </p:cNvSpPr>
          <p:nvPr/>
        </p:nvSpPr>
        <p:spPr bwMode="auto">
          <a:xfrm>
            <a:off x="22830359" y="9101931"/>
            <a:ext cx="9006953" cy="1677987"/>
          </a:xfrm>
          <a:prstGeom prst="rect">
            <a:avLst/>
          </a:prstGeom>
          <a:noFill/>
          <a:ln w="9525">
            <a:noFill/>
            <a:miter lim="800000"/>
            <a:headEnd/>
            <a:tailEnd/>
          </a:ln>
        </p:spPr>
        <p:txBody>
          <a:bodyPr lIns="91355" tIns="45678" rIns="91355" bIns="45678"/>
          <a:lstStyle/>
          <a:p>
            <a:pPr marL="176213" indent="-176213" defTabSz="2924175" fontAlgn="base">
              <a:spcBef>
                <a:spcPct val="20000"/>
              </a:spcBef>
              <a:spcAft>
                <a:spcPct val="0"/>
              </a:spcAft>
              <a:buClr>
                <a:srgbClr val="FFCC00"/>
              </a:buClr>
              <a:buSzPct val="70000"/>
              <a:buFont typeface="Wingdings" pitchFamily="2" charset="2"/>
              <a:buChar char="§"/>
            </a:pPr>
            <a:r>
              <a:rPr lang="en-US" sz="1600" b="1" dirty="0">
                <a:solidFill>
                  <a:srgbClr val="DADADA">
                    <a:lumMod val="10000"/>
                  </a:srgbClr>
                </a:solidFill>
                <a:latin typeface="Arial" panose="020B0604020202020204" pitchFamily="34" charset="0"/>
                <a:cs typeface="Arial" panose="020B0604020202020204" pitchFamily="34" charset="0"/>
              </a:rPr>
              <a:t>Text</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48" name="Rectangle 494"/>
          <p:cNvSpPr>
            <a:spLocks noChangeArrowheads="1"/>
          </p:cNvSpPr>
          <p:nvPr/>
        </p:nvSpPr>
        <p:spPr bwMode="auto">
          <a:xfrm>
            <a:off x="22841472" y="13277056"/>
            <a:ext cx="9006953" cy="1089819"/>
          </a:xfrm>
          <a:prstGeom prst="rect">
            <a:avLst/>
          </a:prstGeom>
          <a:noFill/>
          <a:ln w="9525">
            <a:noFill/>
            <a:miter lim="800000"/>
            <a:headEnd/>
            <a:tailEnd/>
          </a:ln>
        </p:spPr>
        <p:txBody>
          <a:bodyPr lIns="91355" tIns="45678" rIns="91355" bIns="45678"/>
          <a:lstStyle/>
          <a:p>
            <a:pPr marL="176213" indent="-176213" defTabSz="2924175" fontAlgn="base">
              <a:spcBef>
                <a:spcPct val="20000"/>
              </a:spcBef>
              <a:spcAft>
                <a:spcPct val="0"/>
              </a:spcAft>
              <a:buClr>
                <a:srgbClr val="FFCC00"/>
              </a:buClr>
              <a:buSzPct val="70000"/>
              <a:buFont typeface="Wingdings" pitchFamily="2" charset="2"/>
              <a:buChar char="§"/>
            </a:pPr>
            <a:r>
              <a:rPr lang="en-US" sz="1600" b="1" dirty="0">
                <a:solidFill>
                  <a:srgbClr val="DADADA">
                    <a:lumMod val="10000"/>
                  </a:srgbClr>
                </a:solidFill>
                <a:latin typeface="Arial" panose="020B0604020202020204" pitchFamily="34" charset="0"/>
                <a:cs typeface="Arial" panose="020B0604020202020204" pitchFamily="34" charset="0"/>
              </a:rPr>
              <a:t>Text</a:t>
            </a:r>
            <a:endParaRPr lang="en-US" sz="1400" dirty="0">
              <a:solidFill>
                <a:srgbClr val="DADADA">
                  <a:lumMod val="10000"/>
                </a:srgbClr>
              </a:solidFill>
              <a:latin typeface="Arial" panose="020B0604020202020204" pitchFamily="34" charset="0"/>
              <a:cs typeface="Arial" panose="020B0604020202020204" pitchFamily="34" charset="0"/>
            </a:endParaRPr>
          </a:p>
        </p:txBody>
      </p:sp>
      <p:sp>
        <p:nvSpPr>
          <p:cNvPr id="51" name="Rectangle 632"/>
          <p:cNvSpPr>
            <a:spLocks noChangeArrowheads="1"/>
          </p:cNvSpPr>
          <p:nvPr/>
        </p:nvSpPr>
        <p:spPr bwMode="auto">
          <a:xfrm>
            <a:off x="1060450" y="417171"/>
            <a:ext cx="16243300" cy="1483548"/>
          </a:xfrm>
          <a:prstGeom prst="rect">
            <a:avLst/>
          </a:prstGeom>
          <a:noFill/>
          <a:ln w="9525">
            <a:noFill/>
            <a:miter lim="800000"/>
            <a:headEnd/>
            <a:tailEnd/>
          </a:ln>
        </p:spPr>
        <p:txBody>
          <a:bodyPr wrap="square" lIns="0" tIns="0" rIns="0" bIns="0">
            <a:spAutoFit/>
          </a:bodyPr>
          <a:lstStyle/>
          <a:p>
            <a:pPr defTabSz="1150938" eaLnBrk="0" fontAlgn="base" hangingPunct="0">
              <a:lnSpc>
                <a:spcPct val="85000"/>
              </a:lnSpc>
              <a:spcBef>
                <a:spcPct val="0"/>
              </a:spcBef>
              <a:spcAft>
                <a:spcPct val="0"/>
              </a:spcAft>
            </a:pPr>
            <a:r>
              <a:rPr lang="en-US" sz="5600" dirty="0">
                <a:latin typeface="Arial" panose="020B0604020202020204" pitchFamily="34" charset="0"/>
                <a:cs typeface="Arial" panose="020B0604020202020204" pitchFamily="34" charset="0"/>
              </a:rPr>
              <a:t>Title </a:t>
            </a:r>
          </a:p>
          <a:p>
            <a:pPr defTabSz="1150938" eaLnBrk="0" fontAlgn="base" hangingPunct="0">
              <a:lnSpc>
                <a:spcPct val="85000"/>
              </a:lnSpc>
              <a:spcBef>
                <a:spcPct val="0"/>
              </a:spcBef>
              <a:spcAft>
                <a:spcPct val="0"/>
              </a:spcAft>
            </a:pPr>
            <a:r>
              <a:rPr lang="en-US" sz="5600" dirty="0">
                <a:latin typeface="Arial" panose="020B0604020202020204" pitchFamily="34" charset="0"/>
                <a:cs typeface="Arial" panose="020B0604020202020204" pitchFamily="34" charset="0"/>
              </a:rPr>
              <a:t>Subtitle</a:t>
            </a:r>
          </a:p>
        </p:txBody>
      </p:sp>
      <p:sp>
        <p:nvSpPr>
          <p:cNvPr id="52" name="Rectangle 633"/>
          <p:cNvSpPr>
            <a:spLocks noChangeArrowheads="1"/>
          </p:cNvSpPr>
          <p:nvPr/>
        </p:nvSpPr>
        <p:spPr bwMode="auto">
          <a:xfrm>
            <a:off x="1060450" y="2079665"/>
            <a:ext cx="15254288" cy="553998"/>
          </a:xfrm>
          <a:prstGeom prst="rect">
            <a:avLst/>
          </a:prstGeom>
          <a:noFill/>
          <a:ln w="9525">
            <a:noFill/>
            <a:miter lim="800000"/>
            <a:headEnd/>
            <a:tailEnd/>
          </a:ln>
        </p:spPr>
        <p:txBody>
          <a:bodyPr lIns="0" tIns="0" rIns="0" bIns="0">
            <a:spAutoFit/>
          </a:bodyPr>
          <a:lstStyle/>
          <a:p>
            <a:pPr defTabSz="1150938" eaLnBrk="0" fontAlgn="base" hangingPunct="0">
              <a:spcBef>
                <a:spcPct val="0"/>
              </a:spcBef>
              <a:spcAft>
                <a:spcPct val="0"/>
              </a:spcAft>
            </a:pPr>
            <a:r>
              <a:rPr lang="en-US" sz="2800" dirty="0">
                <a:solidFill>
                  <a:schemeClr val="bg1">
                    <a:lumMod val="65000"/>
                  </a:schemeClr>
                </a:solidFill>
                <a:latin typeface="Arial" charset="0"/>
                <a:cs typeface="Arial" charset="0"/>
              </a:rPr>
              <a:t>Names and credentials</a:t>
            </a:r>
            <a:br>
              <a:rPr lang="en-US" sz="3200" dirty="0">
                <a:solidFill>
                  <a:schemeClr val="bg1">
                    <a:lumMod val="65000"/>
                  </a:schemeClr>
                </a:solidFill>
                <a:latin typeface="Arial" charset="0"/>
                <a:cs typeface="Arial" charset="0"/>
              </a:rPr>
            </a:br>
            <a:endParaRPr lang="en-US" sz="800" dirty="0">
              <a:solidFill>
                <a:schemeClr val="bg1">
                  <a:lumMod val="65000"/>
                </a:schemeClr>
              </a:solidFill>
              <a:latin typeface="Arial" charset="0"/>
              <a:cs typeface="Arial" charset="0"/>
            </a:endParaRPr>
          </a:p>
        </p:txBody>
      </p:sp>
      <p:grpSp>
        <p:nvGrpSpPr>
          <p:cNvPr id="12" name="Group 11">
            <a:extLst>
              <a:ext uri="{FF2B5EF4-FFF2-40B4-BE49-F238E27FC236}">
                <a16:creationId xmlns:a16="http://schemas.microsoft.com/office/drawing/2014/main" id="{EDD61900-743A-4CCF-A609-2B93462FB0BB}"/>
              </a:ext>
            </a:extLst>
          </p:cNvPr>
          <p:cNvGrpSpPr/>
          <p:nvPr/>
        </p:nvGrpSpPr>
        <p:grpSpPr>
          <a:xfrm>
            <a:off x="23033426" y="416635"/>
            <a:ext cx="9384230" cy="1484084"/>
            <a:chOff x="23033426" y="416635"/>
            <a:chExt cx="9384230" cy="1484084"/>
          </a:xfrm>
        </p:grpSpPr>
        <p:pic>
          <p:nvPicPr>
            <p:cNvPr id="3" name="Picture 2" descr="Logo&#10;&#10;Description automatically generated">
              <a:extLst>
                <a:ext uri="{FF2B5EF4-FFF2-40B4-BE49-F238E27FC236}">
                  <a16:creationId xmlns:a16="http://schemas.microsoft.com/office/drawing/2014/main" id="{A24D5090-8C36-4505-B204-D66D080D0934}"/>
                </a:ext>
              </a:extLst>
            </p:cNvPr>
            <p:cNvPicPr>
              <a:picLocks noChangeAspect="1"/>
            </p:cNvPicPr>
            <p:nvPr/>
          </p:nvPicPr>
          <p:blipFill>
            <a:blip r:embed="rId2"/>
            <a:stretch>
              <a:fillRect/>
            </a:stretch>
          </p:blipFill>
          <p:spPr>
            <a:xfrm>
              <a:off x="27734156" y="416635"/>
              <a:ext cx="4683500" cy="1484084"/>
            </a:xfrm>
            <a:prstGeom prst="rect">
              <a:avLst/>
            </a:prstGeom>
          </p:spPr>
        </p:pic>
        <p:pic>
          <p:nvPicPr>
            <p:cNvPr id="7" name="Picture 6" descr="Text&#10;&#10;Description automatically generated with low confidence">
              <a:extLst>
                <a:ext uri="{FF2B5EF4-FFF2-40B4-BE49-F238E27FC236}">
                  <a16:creationId xmlns:a16="http://schemas.microsoft.com/office/drawing/2014/main" id="{112E9698-8D03-4B89-8807-8EEA13B25534}"/>
                </a:ext>
              </a:extLst>
            </p:cNvPr>
            <p:cNvPicPr>
              <a:picLocks noChangeAspect="1"/>
            </p:cNvPicPr>
            <p:nvPr/>
          </p:nvPicPr>
          <p:blipFill>
            <a:blip r:embed="rId3"/>
            <a:stretch>
              <a:fillRect/>
            </a:stretch>
          </p:blipFill>
          <p:spPr>
            <a:xfrm>
              <a:off x="23033426" y="417169"/>
              <a:ext cx="4227557" cy="1483549"/>
            </a:xfrm>
            <a:prstGeom prst="rect">
              <a:avLst/>
            </a:prstGeom>
          </p:spPr>
        </p:pic>
        <p:cxnSp>
          <p:nvCxnSpPr>
            <p:cNvPr id="9" name="Straight Connector 8">
              <a:extLst>
                <a:ext uri="{FF2B5EF4-FFF2-40B4-BE49-F238E27FC236}">
                  <a16:creationId xmlns:a16="http://schemas.microsoft.com/office/drawing/2014/main" id="{46E2737F-308A-45D4-BD00-B8F45373C08A}"/>
                </a:ext>
              </a:extLst>
            </p:cNvPr>
            <p:cNvCxnSpPr>
              <a:cxnSpLocks/>
            </p:cNvCxnSpPr>
            <p:nvPr/>
          </p:nvCxnSpPr>
          <p:spPr>
            <a:xfrm>
              <a:off x="27497310" y="416635"/>
              <a:ext cx="0" cy="1484083"/>
            </a:xfrm>
            <a:prstGeom prst="line">
              <a:avLst/>
            </a:prstGeom>
            <a:ln w="12700">
              <a:solidFill>
                <a:srgbClr val="555658"/>
              </a:solidFill>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57E99B5F-E7AD-40F4-A2A9-3A838425D5D4}"/>
              </a:ext>
            </a:extLst>
          </p:cNvPr>
          <p:cNvSpPr/>
          <p:nvPr/>
        </p:nvSpPr>
        <p:spPr>
          <a:xfrm>
            <a:off x="0" y="16113614"/>
            <a:ext cx="32918400" cy="345586"/>
          </a:xfrm>
          <a:prstGeom prst="rect">
            <a:avLst/>
          </a:prstGeom>
          <a:solidFill>
            <a:srgbClr val="555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494">
            <a:extLst>
              <a:ext uri="{FF2B5EF4-FFF2-40B4-BE49-F238E27FC236}">
                <a16:creationId xmlns:a16="http://schemas.microsoft.com/office/drawing/2014/main" id="{D68CFFA4-2CBE-406D-8F20-8395F6A12699}"/>
              </a:ext>
            </a:extLst>
          </p:cNvPr>
          <p:cNvSpPr>
            <a:spLocks noChangeArrowheads="1"/>
          </p:cNvSpPr>
          <p:nvPr/>
        </p:nvSpPr>
        <p:spPr bwMode="auto">
          <a:xfrm>
            <a:off x="17201496" y="15400084"/>
            <a:ext cx="15846897" cy="715110"/>
          </a:xfrm>
          <a:prstGeom prst="rect">
            <a:avLst/>
          </a:prstGeom>
          <a:noFill/>
          <a:ln w="9525">
            <a:noFill/>
            <a:miter lim="800000"/>
            <a:headEnd/>
            <a:tailEnd/>
          </a:ln>
        </p:spPr>
        <p:txBody>
          <a:bodyPr lIns="91355" tIns="45678" rIns="91355" bIns="45678" anchor="ctr"/>
          <a:lstStyle/>
          <a:p>
            <a:pPr marL="175895" indent="-175895" defTabSz="2924175">
              <a:spcBef>
                <a:spcPct val="20000"/>
              </a:spcBef>
              <a:spcAft>
                <a:spcPct val="0"/>
              </a:spcAft>
            </a:pPr>
            <a:r>
              <a:rPr lang="en-US" sz="1400" i="1" dirty="0">
                <a:solidFill>
                  <a:srgbClr val="DADADA"/>
                </a:solidFill>
                <a:latin typeface="Arial"/>
                <a:cs typeface="Arial"/>
              </a:rPr>
              <a:t>Although Blue Cross Blue Shield of Michigan and MEDIC work collaboratively, the opinions, beliefs and viewpoints expressed by the author do not necessarily reflect the opinions, beliefs and viewpoints of BCBSM or any of its employees. Support for MEDIC is provided by Blue Cross and Blue Shield of Michigan and Blue Care Network as part of the BCBSM Value Partnerships program.</a:t>
            </a:r>
            <a:endParaRPr lang="en-US" sz="4400" dirty="0"/>
          </a:p>
        </p:txBody>
      </p:sp>
    </p:spTree>
    <p:extLst>
      <p:ext uri="{BB962C8B-B14F-4D97-AF65-F5344CB8AC3E}">
        <p14:creationId xmlns:p14="http://schemas.microsoft.com/office/powerpoint/2010/main" val="27153313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33</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Lauren</dc:creator>
  <cp:lastModifiedBy>Hogikyan, Megan</cp:lastModifiedBy>
  <cp:revision>33</cp:revision>
  <dcterms:created xsi:type="dcterms:W3CDTF">2017-10-19T18:10:18Z</dcterms:created>
  <dcterms:modified xsi:type="dcterms:W3CDTF">2022-04-12T17:02:30Z</dcterms:modified>
</cp:coreProperties>
</file>